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7200900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49263" indent="79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898525" indent="158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49375" indent="222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798638" indent="30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200" d="100"/>
          <a:sy n="200" d="100"/>
        </p:scale>
        <p:origin x="180" y="144"/>
      </p:cViewPr>
      <p:guideLst>
        <p:guide orient="horz" pos="2268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2236948"/>
            <a:ext cx="6120765" cy="15435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4080511"/>
            <a:ext cx="5040631" cy="1840229"/>
          </a:xfrm>
        </p:spPr>
        <p:txBody>
          <a:bodyPr/>
          <a:lstStyle>
            <a:lvl1pPr marL="0" indent="0" algn="ctr">
              <a:buNone/>
              <a:defRPr/>
            </a:lvl1pPr>
            <a:lvl2pPr marL="449942" indent="0" algn="ctr">
              <a:buNone/>
              <a:defRPr/>
            </a:lvl2pPr>
            <a:lvl3pPr marL="899882" indent="0" algn="ctr">
              <a:buNone/>
              <a:defRPr/>
            </a:lvl3pPr>
            <a:lvl4pPr marL="1349824" indent="0" algn="ctr">
              <a:buNone/>
              <a:defRPr/>
            </a:lvl4pPr>
            <a:lvl5pPr marL="1799765" indent="0" algn="ctr">
              <a:buNone/>
              <a:defRPr/>
            </a:lvl5pPr>
            <a:lvl6pPr marL="2249706" indent="0" algn="ctr">
              <a:buNone/>
              <a:defRPr/>
            </a:lvl6pPr>
            <a:lvl7pPr marL="2699647" indent="0" algn="ctr">
              <a:buNone/>
              <a:defRPr/>
            </a:lvl7pPr>
            <a:lvl8pPr marL="3149589" indent="0" algn="ctr">
              <a:buNone/>
              <a:defRPr/>
            </a:lvl8pPr>
            <a:lvl9pPr marL="359952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47B9E-24AB-425C-8F7D-C5FECC156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59C9-9C1A-4024-88FD-6BD056E57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3" y="288371"/>
            <a:ext cx="1620203" cy="61441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288371"/>
            <a:ext cx="4740593" cy="61441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3917-7C98-4D04-A74D-25063DE28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2599A-2093-4496-BDFE-7EE3FB2CF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2" y="4627246"/>
            <a:ext cx="6120765" cy="1430179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2" y="3052052"/>
            <a:ext cx="6120765" cy="1575195"/>
          </a:xfrm>
        </p:spPr>
        <p:txBody>
          <a:bodyPr anchor="b"/>
          <a:lstStyle>
            <a:lvl1pPr marL="0" indent="0">
              <a:buNone/>
              <a:defRPr sz="2000"/>
            </a:lvl1pPr>
            <a:lvl2pPr marL="449942" indent="0">
              <a:buNone/>
              <a:defRPr sz="1700"/>
            </a:lvl2pPr>
            <a:lvl3pPr marL="899882" indent="0">
              <a:buNone/>
              <a:defRPr sz="1500"/>
            </a:lvl3pPr>
            <a:lvl4pPr marL="1349824" indent="0">
              <a:buNone/>
              <a:defRPr sz="1300"/>
            </a:lvl4pPr>
            <a:lvl5pPr marL="1799765" indent="0">
              <a:buNone/>
              <a:defRPr sz="1300"/>
            </a:lvl5pPr>
            <a:lvl6pPr marL="2249706" indent="0">
              <a:buNone/>
              <a:defRPr sz="1300"/>
            </a:lvl6pPr>
            <a:lvl7pPr marL="2699647" indent="0">
              <a:buNone/>
              <a:defRPr sz="1300"/>
            </a:lvl7pPr>
            <a:lvl8pPr marL="3149589" indent="0">
              <a:buNone/>
              <a:defRPr sz="1300"/>
            </a:lvl8pPr>
            <a:lvl9pPr marL="3599529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B860C-9113-48CA-BB82-D18BE5BE6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6" y="1680210"/>
            <a:ext cx="3180397" cy="475226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0458" y="1680210"/>
            <a:ext cx="3180397" cy="475226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9BE33-F423-423C-9221-5D04DD5F8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5" y="1611869"/>
            <a:ext cx="3181648" cy="6717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942" indent="0">
              <a:buNone/>
              <a:defRPr sz="2000" b="1"/>
            </a:lvl2pPr>
            <a:lvl3pPr marL="899882" indent="0">
              <a:buNone/>
              <a:defRPr sz="1700" b="1"/>
            </a:lvl3pPr>
            <a:lvl4pPr marL="1349824" indent="0">
              <a:buNone/>
              <a:defRPr sz="1500" b="1"/>
            </a:lvl4pPr>
            <a:lvl5pPr marL="1799765" indent="0">
              <a:buNone/>
              <a:defRPr sz="1500" b="1"/>
            </a:lvl5pPr>
            <a:lvl6pPr marL="2249706" indent="0">
              <a:buNone/>
              <a:defRPr sz="1500" b="1"/>
            </a:lvl6pPr>
            <a:lvl7pPr marL="2699647" indent="0">
              <a:buNone/>
              <a:defRPr sz="1500" b="1"/>
            </a:lvl7pPr>
            <a:lvl8pPr marL="3149589" indent="0">
              <a:buNone/>
              <a:defRPr sz="1500" b="1"/>
            </a:lvl8pPr>
            <a:lvl9pPr marL="359952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5" y="2283621"/>
            <a:ext cx="318164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8" y="1611869"/>
            <a:ext cx="3182897" cy="6717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942" indent="0">
              <a:buNone/>
              <a:defRPr sz="2000" b="1"/>
            </a:lvl2pPr>
            <a:lvl3pPr marL="899882" indent="0">
              <a:buNone/>
              <a:defRPr sz="1700" b="1"/>
            </a:lvl3pPr>
            <a:lvl4pPr marL="1349824" indent="0">
              <a:buNone/>
              <a:defRPr sz="1500" b="1"/>
            </a:lvl4pPr>
            <a:lvl5pPr marL="1799765" indent="0">
              <a:buNone/>
              <a:defRPr sz="1500" b="1"/>
            </a:lvl5pPr>
            <a:lvl6pPr marL="2249706" indent="0">
              <a:buNone/>
              <a:defRPr sz="1500" b="1"/>
            </a:lvl6pPr>
            <a:lvl7pPr marL="2699647" indent="0">
              <a:buNone/>
              <a:defRPr sz="1500" b="1"/>
            </a:lvl7pPr>
            <a:lvl8pPr marL="3149589" indent="0">
              <a:buNone/>
              <a:defRPr sz="1500" b="1"/>
            </a:lvl8pPr>
            <a:lvl9pPr marL="359952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8" y="2283621"/>
            <a:ext cx="3182897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2C1CC-085F-4DCB-8CCE-D4E6F9F61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3070F-4606-4FB0-813F-1FDE1D6DE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FD34-A38E-4E9C-AEFF-3505B653B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286703"/>
            <a:ext cx="2369047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3" y="286704"/>
            <a:ext cx="4025503" cy="614576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1506857"/>
            <a:ext cx="2369047" cy="4925617"/>
          </a:xfrm>
        </p:spPr>
        <p:txBody>
          <a:bodyPr/>
          <a:lstStyle>
            <a:lvl1pPr marL="0" indent="0">
              <a:buNone/>
              <a:defRPr sz="1300"/>
            </a:lvl1pPr>
            <a:lvl2pPr marL="449942" indent="0">
              <a:buNone/>
              <a:defRPr sz="1200"/>
            </a:lvl2pPr>
            <a:lvl3pPr marL="899882" indent="0">
              <a:buNone/>
              <a:defRPr sz="900"/>
            </a:lvl3pPr>
            <a:lvl4pPr marL="1349824" indent="0">
              <a:buNone/>
              <a:defRPr sz="900"/>
            </a:lvl4pPr>
            <a:lvl5pPr marL="1799765" indent="0">
              <a:buNone/>
              <a:defRPr sz="900"/>
            </a:lvl5pPr>
            <a:lvl6pPr marL="2249706" indent="0">
              <a:buNone/>
              <a:defRPr sz="900"/>
            </a:lvl6pPr>
            <a:lvl7pPr marL="2699647" indent="0">
              <a:buNone/>
              <a:defRPr sz="900"/>
            </a:lvl7pPr>
            <a:lvl8pPr marL="3149589" indent="0">
              <a:buNone/>
              <a:defRPr sz="900"/>
            </a:lvl8pPr>
            <a:lvl9pPr marL="359952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A099A-B64D-49F2-9696-F774AC4A6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5040632"/>
            <a:ext cx="432054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643415"/>
            <a:ext cx="432054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49942" indent="0">
              <a:buNone/>
              <a:defRPr sz="2700"/>
            </a:lvl2pPr>
            <a:lvl3pPr marL="899882" indent="0">
              <a:buNone/>
              <a:defRPr sz="2400"/>
            </a:lvl3pPr>
            <a:lvl4pPr marL="1349824" indent="0">
              <a:buNone/>
              <a:defRPr sz="2000"/>
            </a:lvl4pPr>
            <a:lvl5pPr marL="1799765" indent="0">
              <a:buNone/>
              <a:defRPr sz="2000"/>
            </a:lvl5pPr>
            <a:lvl6pPr marL="2249706" indent="0">
              <a:buNone/>
              <a:defRPr sz="2000"/>
            </a:lvl6pPr>
            <a:lvl7pPr marL="2699647" indent="0">
              <a:buNone/>
              <a:defRPr sz="2000"/>
            </a:lvl7pPr>
            <a:lvl8pPr marL="3149589" indent="0">
              <a:buNone/>
              <a:defRPr sz="2000"/>
            </a:lvl8pPr>
            <a:lvl9pPr marL="3599529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5635706"/>
            <a:ext cx="4320540" cy="845105"/>
          </a:xfrm>
        </p:spPr>
        <p:txBody>
          <a:bodyPr/>
          <a:lstStyle>
            <a:lvl1pPr marL="0" indent="0">
              <a:buNone/>
              <a:defRPr sz="1300"/>
            </a:lvl1pPr>
            <a:lvl2pPr marL="449942" indent="0">
              <a:buNone/>
              <a:defRPr sz="1200"/>
            </a:lvl2pPr>
            <a:lvl3pPr marL="899882" indent="0">
              <a:buNone/>
              <a:defRPr sz="900"/>
            </a:lvl3pPr>
            <a:lvl4pPr marL="1349824" indent="0">
              <a:buNone/>
              <a:defRPr sz="900"/>
            </a:lvl4pPr>
            <a:lvl5pPr marL="1799765" indent="0">
              <a:buNone/>
              <a:defRPr sz="900"/>
            </a:lvl5pPr>
            <a:lvl6pPr marL="2249706" indent="0">
              <a:buNone/>
              <a:defRPr sz="900"/>
            </a:lvl6pPr>
            <a:lvl7pPr marL="2699647" indent="0">
              <a:buNone/>
              <a:defRPr sz="900"/>
            </a:lvl7pPr>
            <a:lvl8pPr marL="3149589" indent="0">
              <a:buNone/>
              <a:defRPr sz="900"/>
            </a:lvl8pPr>
            <a:lvl9pPr marL="359952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AE189-F574-4179-B164-DA7D24230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288925"/>
            <a:ext cx="6480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88" tIns="44995" rIns="89988" bIns="449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679575"/>
            <a:ext cx="64801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6557963"/>
            <a:ext cx="16795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6557963"/>
            <a:ext cx="22796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>
            <a:lvl1pPr algn="ct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6557963"/>
            <a:ext cx="16795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8" tIns="44995" rIns="89988" bIns="44995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DF9E40BF-762E-4A54-BA2E-8198F7EE3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4994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89988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4982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79976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36550" indent="-3365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80988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cs typeface="+mn-cs"/>
        </a:defRPr>
      </a:lvl2pPr>
      <a:lvl3pPr marL="1123950" indent="-22383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73213" indent="-22383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24063" indent="-22383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474677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24618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374559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24500" indent="-22497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9942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2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9824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99765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706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99647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49589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99529" algn="l" defTabSz="8998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171450" y="163791"/>
            <a:ext cx="1473200" cy="998259"/>
            <a:chOff x="447675" y="295275"/>
            <a:chExt cx="2209799" cy="1496971"/>
          </a:xfrm>
        </p:grpSpPr>
        <p:sp>
          <p:nvSpPr>
            <p:cNvPr id="2053" name="Rectangle 13"/>
            <p:cNvSpPr>
              <a:spLocks noChangeArrowheads="1"/>
            </p:cNvSpPr>
            <p:nvPr/>
          </p:nvSpPr>
          <p:spPr bwMode="auto">
            <a:xfrm>
              <a:off x="447675" y="295275"/>
              <a:ext cx="2209799" cy="1447800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34995" tIns="67499" rIns="134995" bIns="67499" anchor="ctr"/>
            <a:lstStyle/>
            <a:p>
              <a:endParaRPr lang="en-CA"/>
            </a:p>
          </p:txBody>
        </p:sp>
        <p:pic>
          <p:nvPicPr>
            <p:cNvPr id="2054" name="Picture 5" descr="arma 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04875" y="323736"/>
              <a:ext cx="1371599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447675" y="1057063"/>
              <a:ext cx="2171699" cy="735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34995" tIns="67499" rIns="134995" bIns="67499">
              <a:spAutoFit/>
            </a:bodyPr>
            <a:lstStyle/>
            <a:p>
              <a:pPr algn="r">
                <a:defRPr/>
              </a:pPr>
              <a:r>
                <a:rPr lang="en-US" sz="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52</a:t>
              </a:r>
              <a:r>
                <a:rPr lang="en-US" sz="800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nd</a:t>
              </a:r>
              <a:r>
                <a:rPr lang="en-US" sz="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 US Rock Mechanics/</a:t>
              </a:r>
            </a:p>
            <a:p>
              <a:pPr algn="r">
                <a:defRPr/>
              </a:pPr>
              <a:r>
                <a:rPr lang="en-US" sz="8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Geomechanics</a:t>
              </a:r>
              <a:r>
                <a:rPr lang="en-US" sz="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 Symposium</a:t>
              </a:r>
            </a:p>
            <a:p>
              <a:pPr algn="ctr">
                <a:defRPr/>
              </a:pPr>
              <a:r>
                <a:rPr lang="en-US" sz="7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Impact" pitchFamily="34" charset="0"/>
                </a:rPr>
                <a:t>2018 Seattle, Washington, USA</a:t>
              </a:r>
            </a:p>
          </p:txBody>
        </p:sp>
      </p:grpSp>
      <p:sp>
        <p:nvSpPr>
          <p:cNvPr id="2051" name="Text Box 12"/>
          <p:cNvSpPr txBox="1">
            <a:spLocks noChangeArrowheads="1"/>
          </p:cNvSpPr>
          <p:nvPr/>
        </p:nvSpPr>
        <p:spPr bwMode="auto">
          <a:xfrm>
            <a:off x="1020763" y="3440113"/>
            <a:ext cx="4740275" cy="64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8" tIns="44995" rIns="89988" bIns="4499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Template paper/Poster size 48X48 inches including title and ARMA Logo</a:t>
            </a:r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171450" y="1162050"/>
            <a:ext cx="152400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0954" tIns="30477" rIns="60954" bIns="30477">
            <a:spAutoFit/>
          </a:bodyPr>
          <a:lstStyle/>
          <a:p>
            <a:r>
              <a:rPr lang="en-CA" sz="1400" b="1" dirty="0"/>
              <a:t> ARMA 18 - XXX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Impact</vt:lpstr>
      <vt:lpstr>Default Design</vt:lpstr>
      <vt:lpstr>PowerPoint Presentation</vt:lpstr>
    </vt:vector>
  </TitlesOfParts>
  <Company>ConocoPhillips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tlnicho</dc:creator>
  <cp:lastModifiedBy>Hill Montague</cp:lastModifiedBy>
  <cp:revision>22</cp:revision>
  <dcterms:created xsi:type="dcterms:W3CDTF">2011-05-10T21:26:05Z</dcterms:created>
  <dcterms:modified xsi:type="dcterms:W3CDTF">2018-05-09T00:36:07Z</dcterms:modified>
</cp:coreProperties>
</file>